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74" r:id="rId2"/>
    <p:sldId id="288" r:id="rId3"/>
  </p:sldIdLst>
  <p:sldSz cx="7315200" cy="96012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rtl="0" fontAlgn="base">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3024">
          <p15:clr>
            <a:srgbClr val="A4A3A4"/>
          </p15:clr>
        </p15:guide>
        <p15:guide id="2" pos="230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732E"/>
    <a:srgbClr val="A2DC00"/>
    <a:srgbClr val="6EB480"/>
    <a:srgbClr val="13C984"/>
    <a:srgbClr val="0000FF"/>
    <a:srgbClr val="FF3300"/>
    <a:srgbClr val="FFD2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3774" y="114"/>
      </p:cViewPr>
      <p:guideLst>
        <p:guide orient="horz" pos="3024"/>
        <p:guide pos="2304"/>
      </p:guideLst>
    </p:cSldViewPr>
  </p:slideViewPr>
  <p:outlineViewPr>
    <p:cViewPr>
      <p:scale>
        <a:sx n="25" d="100"/>
        <a:sy n="2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35" tIns="45718" rIns="91435" bIns="45718" rtlCol="0"/>
          <a:lstStyle>
            <a:lvl1pPr algn="l">
              <a:defRPr sz="1200">
                <a:latin typeface="Arial" charset="0"/>
                <a:ea typeface="ＭＳ Ｐゴシック" charset="-128"/>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35" tIns="45718" rIns="91435" bIns="45718" rtlCol="0"/>
          <a:lstStyle>
            <a:lvl1pPr algn="r">
              <a:defRPr sz="1200">
                <a:latin typeface="Arial" charset="0"/>
                <a:ea typeface="ＭＳ Ｐゴシック" charset="-128"/>
                <a:cs typeface="+mn-cs"/>
              </a:defRPr>
            </a:lvl1pPr>
          </a:lstStyle>
          <a:p>
            <a:pPr>
              <a:defRPr/>
            </a:pPr>
            <a:fld id="{5AC6D670-253B-428D-9815-6E86A81BA51D}" type="datetimeFigureOut">
              <a:rPr lang="en-US"/>
              <a:pPr>
                <a:defRPr/>
              </a:pPr>
              <a:t>12/5/2019</a:t>
            </a:fld>
            <a:endParaRPr lang="en-US"/>
          </a:p>
        </p:txBody>
      </p:sp>
      <p:sp>
        <p:nvSpPr>
          <p:cNvPr id="4" name="Slide Image Placeholder 3"/>
          <p:cNvSpPr>
            <a:spLocks noGrp="1" noRot="1" noChangeAspect="1"/>
          </p:cNvSpPr>
          <p:nvPr>
            <p:ph type="sldImg" idx="2"/>
          </p:nvPr>
        </p:nvSpPr>
        <p:spPr>
          <a:xfrm>
            <a:off x="2124075" y="685800"/>
            <a:ext cx="2609850" cy="3429000"/>
          </a:xfrm>
          <a:prstGeom prst="rect">
            <a:avLst/>
          </a:prstGeom>
          <a:noFill/>
          <a:ln w="12700">
            <a:solidFill>
              <a:prstClr val="black"/>
            </a:solidFill>
          </a:ln>
        </p:spPr>
        <p:txBody>
          <a:bodyPr vert="horz" lIns="91435" tIns="45718" rIns="91435" bIns="45718"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5" tIns="45718" rIns="91435" bIns="45718"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35" tIns="45718" rIns="91435" bIns="45718" rtlCol="0" anchor="b"/>
          <a:lstStyle>
            <a:lvl1pPr algn="l">
              <a:defRPr sz="1200">
                <a:latin typeface="Arial" charset="0"/>
                <a:ea typeface="ＭＳ Ｐゴシック" charset="-128"/>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35" tIns="45718" rIns="91435" bIns="45718" numCol="1" anchor="b" anchorCtr="0" compatLnSpc="1">
            <a:prstTxWarp prst="textNoShape">
              <a:avLst/>
            </a:prstTxWarp>
          </a:bodyPr>
          <a:lstStyle>
            <a:lvl1pPr algn="r">
              <a:defRPr sz="1200"/>
            </a:lvl1pPr>
          </a:lstStyle>
          <a:p>
            <a:fld id="{FA047EF8-B88D-4A00-9E4B-E03EF2A5EBDF}" type="slidenum">
              <a:rPr lang="en-US" altLang="en-US"/>
              <a:pPr/>
              <a:t>‹#›</a:t>
            </a:fld>
            <a:endParaRPr lang="en-US" altLang="en-US"/>
          </a:p>
        </p:txBody>
      </p:sp>
    </p:spTree>
    <p:extLst>
      <p:ext uri="{BB962C8B-B14F-4D97-AF65-F5344CB8AC3E}">
        <p14:creationId xmlns:p14="http://schemas.microsoft.com/office/powerpoint/2010/main" val="42853825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922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09" indent="-285734" eaLnBrk="0" hangingPunct="0">
              <a:defRPr>
                <a:solidFill>
                  <a:schemeClr val="tx1"/>
                </a:solidFill>
                <a:latin typeface="Arial" panose="020B0604020202020204" pitchFamily="34" charset="0"/>
                <a:ea typeface="ＭＳ Ｐゴシック" panose="020B0600070205080204" pitchFamily="34" charset="-128"/>
              </a:defRPr>
            </a:lvl2pPr>
            <a:lvl3pPr marL="1142937" indent="-228587" eaLnBrk="0" hangingPunct="0">
              <a:defRPr>
                <a:solidFill>
                  <a:schemeClr val="tx1"/>
                </a:solidFill>
                <a:latin typeface="Arial" panose="020B0604020202020204" pitchFamily="34" charset="0"/>
                <a:ea typeface="ＭＳ Ｐゴシック" panose="020B0600070205080204" pitchFamily="34" charset="-128"/>
              </a:defRPr>
            </a:lvl3pPr>
            <a:lvl4pPr marL="1600112" indent="-228587" eaLnBrk="0" hangingPunct="0">
              <a:defRPr>
                <a:solidFill>
                  <a:schemeClr val="tx1"/>
                </a:solidFill>
                <a:latin typeface="Arial" panose="020B0604020202020204" pitchFamily="34" charset="0"/>
                <a:ea typeface="ＭＳ Ｐゴシック" panose="020B0600070205080204" pitchFamily="34" charset="-128"/>
              </a:defRPr>
            </a:lvl4pPr>
            <a:lvl5pPr marL="2057287" indent="-228587" eaLnBrk="0" hangingPunct="0">
              <a:defRPr>
                <a:solidFill>
                  <a:schemeClr val="tx1"/>
                </a:solidFill>
                <a:latin typeface="Arial" panose="020B0604020202020204" pitchFamily="34" charset="0"/>
                <a:ea typeface="ＭＳ Ｐゴシック" panose="020B0600070205080204" pitchFamily="34" charset="-128"/>
              </a:defRPr>
            </a:lvl5pPr>
            <a:lvl6pPr marL="2514461"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63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8810"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5985" indent="-228587"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fld id="{8D8C0914-212D-4ECC-9E8E-407E0B1F1248}" type="slidenum">
              <a:rPr lang="en-US" altLang="en-US"/>
              <a:pPr eaLnBrk="1" hangingPunct="1"/>
              <a:t>1</a:t>
            </a:fld>
            <a:endParaRPr lang="en-US" altLang="en-US"/>
          </a:p>
        </p:txBody>
      </p:sp>
    </p:spTree>
    <p:extLst>
      <p:ext uri="{BB962C8B-B14F-4D97-AF65-F5344CB8AC3E}">
        <p14:creationId xmlns:p14="http://schemas.microsoft.com/office/powerpoint/2010/main" val="2349835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49275" y="2982913"/>
            <a:ext cx="6216650" cy="2057400"/>
          </a:xfrm>
        </p:spPr>
        <p:txBody>
          <a:bodyPr/>
          <a:lstStyle/>
          <a:p>
            <a:r>
              <a:rPr lang="en-US"/>
              <a:t>Click to edit Master title style</a:t>
            </a:r>
          </a:p>
        </p:txBody>
      </p:sp>
      <p:sp>
        <p:nvSpPr>
          <p:cNvPr id="3" name="Subtitle 2"/>
          <p:cNvSpPr>
            <a:spLocks noGrp="1"/>
          </p:cNvSpPr>
          <p:nvPr>
            <p:ph type="subTitle" idx="1"/>
          </p:nvPr>
        </p:nvSpPr>
        <p:spPr>
          <a:xfrm>
            <a:off x="1096963" y="5440363"/>
            <a:ext cx="5121275" cy="245427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BF3C391F-2397-4EFE-8734-AE1168EFE984}" type="slidenum">
              <a:rPr lang="en-US" altLang="en-US"/>
              <a:pPr/>
              <a:t>‹#›</a:t>
            </a:fld>
            <a:endParaRPr lang="en-US" altLang="en-US"/>
          </a:p>
        </p:txBody>
      </p:sp>
    </p:spTree>
    <p:extLst>
      <p:ext uri="{BB962C8B-B14F-4D97-AF65-F5344CB8AC3E}">
        <p14:creationId xmlns:p14="http://schemas.microsoft.com/office/powerpoint/2010/main" val="2468933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4BF3FC8-C5FA-4FD8-A8B0-317D401982BB}" type="slidenum">
              <a:rPr lang="en-US" altLang="en-US"/>
              <a:pPr/>
              <a:t>‹#›</a:t>
            </a:fld>
            <a:endParaRPr lang="en-US" altLang="en-US"/>
          </a:p>
        </p:txBody>
      </p:sp>
    </p:spTree>
    <p:extLst>
      <p:ext uri="{BB962C8B-B14F-4D97-AF65-F5344CB8AC3E}">
        <p14:creationId xmlns:p14="http://schemas.microsoft.com/office/powerpoint/2010/main" val="3890891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03838" y="385763"/>
            <a:ext cx="1646237" cy="8189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65125" y="385763"/>
            <a:ext cx="4786313" cy="8189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3CBDAE8C-95AB-4E83-9532-B33BAF68C759}" type="slidenum">
              <a:rPr lang="en-US" altLang="en-US"/>
              <a:pPr/>
              <a:t>‹#›</a:t>
            </a:fld>
            <a:endParaRPr lang="en-US" altLang="en-US"/>
          </a:p>
        </p:txBody>
      </p:sp>
    </p:spTree>
    <p:extLst>
      <p:ext uri="{BB962C8B-B14F-4D97-AF65-F5344CB8AC3E}">
        <p14:creationId xmlns:p14="http://schemas.microsoft.com/office/powerpoint/2010/main" val="3940244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B04F048-2965-4C5B-B47F-ECE7ADE520A1}" type="slidenum">
              <a:rPr lang="en-US" altLang="en-US"/>
              <a:pPr/>
              <a:t>‹#›</a:t>
            </a:fld>
            <a:endParaRPr lang="en-US" altLang="en-US"/>
          </a:p>
        </p:txBody>
      </p:sp>
    </p:spTree>
    <p:extLst>
      <p:ext uri="{BB962C8B-B14F-4D97-AF65-F5344CB8AC3E}">
        <p14:creationId xmlns:p14="http://schemas.microsoft.com/office/powerpoint/2010/main" val="371042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77850" y="6169025"/>
            <a:ext cx="6218238" cy="19081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77850" y="4068763"/>
            <a:ext cx="6218238" cy="2100262"/>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1F789D00-FD34-4D32-9E95-64146662CC72}" type="slidenum">
              <a:rPr lang="en-US" altLang="en-US"/>
              <a:pPr/>
              <a:t>‹#›</a:t>
            </a:fld>
            <a:endParaRPr lang="en-US" altLang="en-US"/>
          </a:p>
        </p:txBody>
      </p:sp>
    </p:spTree>
    <p:extLst>
      <p:ext uri="{BB962C8B-B14F-4D97-AF65-F5344CB8AC3E}">
        <p14:creationId xmlns:p14="http://schemas.microsoft.com/office/powerpoint/2010/main" val="8129206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65125"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733800" y="2239963"/>
            <a:ext cx="3216275" cy="63357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88F2F13A-F27E-47F9-831E-80C0569FCDAD}" type="slidenum">
              <a:rPr lang="en-US" altLang="en-US"/>
              <a:pPr/>
              <a:t>‹#›</a:t>
            </a:fld>
            <a:endParaRPr lang="en-US" altLang="en-US"/>
          </a:p>
        </p:txBody>
      </p:sp>
    </p:spTree>
    <p:extLst>
      <p:ext uri="{BB962C8B-B14F-4D97-AF65-F5344CB8AC3E}">
        <p14:creationId xmlns:p14="http://schemas.microsoft.com/office/powerpoint/2010/main" val="34809407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4175"/>
            <a:ext cx="6584950" cy="16002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65125" y="2149475"/>
            <a:ext cx="3232150"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125" y="3044825"/>
            <a:ext cx="3232150"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716338" y="2149475"/>
            <a:ext cx="3233737" cy="8953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716338" y="3044825"/>
            <a:ext cx="3233737" cy="55324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3E0EE2A-3D02-4D2C-8A24-F93C33868179}" type="slidenum">
              <a:rPr lang="en-US" altLang="en-US"/>
              <a:pPr/>
              <a:t>‹#›</a:t>
            </a:fld>
            <a:endParaRPr lang="en-US" altLang="en-US"/>
          </a:p>
        </p:txBody>
      </p:sp>
    </p:spTree>
    <p:extLst>
      <p:ext uri="{BB962C8B-B14F-4D97-AF65-F5344CB8AC3E}">
        <p14:creationId xmlns:p14="http://schemas.microsoft.com/office/powerpoint/2010/main" val="2467994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BCD209F9-2077-4338-9B24-EB225E387EA0}" type="slidenum">
              <a:rPr lang="en-US" altLang="en-US"/>
              <a:pPr/>
              <a:t>‹#›</a:t>
            </a:fld>
            <a:endParaRPr lang="en-US" altLang="en-US"/>
          </a:p>
        </p:txBody>
      </p:sp>
    </p:spTree>
    <p:extLst>
      <p:ext uri="{BB962C8B-B14F-4D97-AF65-F5344CB8AC3E}">
        <p14:creationId xmlns:p14="http://schemas.microsoft.com/office/powerpoint/2010/main" val="1666268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6BAA1AA7-DEEC-4D20-95D0-AF1824F715D0}" type="slidenum">
              <a:rPr lang="en-US" altLang="en-US"/>
              <a:pPr/>
              <a:t>‹#›</a:t>
            </a:fld>
            <a:endParaRPr lang="en-US" altLang="en-US"/>
          </a:p>
        </p:txBody>
      </p:sp>
    </p:spTree>
    <p:extLst>
      <p:ext uri="{BB962C8B-B14F-4D97-AF65-F5344CB8AC3E}">
        <p14:creationId xmlns:p14="http://schemas.microsoft.com/office/powerpoint/2010/main" val="1191581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65125" y="382588"/>
            <a:ext cx="2406650" cy="1627187"/>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860675" y="382588"/>
            <a:ext cx="4089400" cy="81946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65125" y="2009775"/>
            <a:ext cx="2406650" cy="656748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6FBC847F-FBEE-49DD-B75D-EA8B80623A8B}" type="slidenum">
              <a:rPr lang="en-US" altLang="en-US"/>
              <a:pPr/>
              <a:t>‹#›</a:t>
            </a:fld>
            <a:endParaRPr lang="en-US" altLang="en-US"/>
          </a:p>
        </p:txBody>
      </p:sp>
    </p:spTree>
    <p:extLst>
      <p:ext uri="{BB962C8B-B14F-4D97-AF65-F5344CB8AC3E}">
        <p14:creationId xmlns:p14="http://schemas.microsoft.com/office/powerpoint/2010/main" val="6955788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33513" y="6721475"/>
            <a:ext cx="4389437" cy="792163"/>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433513" y="857250"/>
            <a:ext cx="4389437" cy="57610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433513" y="7513638"/>
            <a:ext cx="4389437" cy="112712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D4F937-0CC9-4849-9BE2-3B60A20EEB57}" type="slidenum">
              <a:rPr lang="en-US" altLang="en-US"/>
              <a:pPr/>
              <a:t>‹#›</a:t>
            </a:fld>
            <a:endParaRPr lang="en-US" altLang="en-US"/>
          </a:p>
        </p:txBody>
      </p:sp>
    </p:spTree>
    <p:extLst>
      <p:ext uri="{BB962C8B-B14F-4D97-AF65-F5344CB8AC3E}">
        <p14:creationId xmlns:p14="http://schemas.microsoft.com/office/powerpoint/2010/main" val="162601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65125" y="385763"/>
            <a:ext cx="658495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365125" y="2239963"/>
            <a:ext cx="6584950" cy="6335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6661" tIns="48331" rIns="96661" bIns="48331"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p:cNvSpPr>
            <a:spLocks noGrp="1" noChangeArrowheads="1"/>
          </p:cNvSpPr>
          <p:nvPr>
            <p:ph type="dt" sz="half" idx="2"/>
          </p:nvPr>
        </p:nvSpPr>
        <p:spPr bwMode="auto">
          <a:xfrm>
            <a:off x="3651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500">
                <a:latin typeface="Arial" charset="0"/>
                <a:ea typeface="ＭＳ Ｐゴシック" charset="-128"/>
                <a:cs typeface="+mn-cs"/>
              </a:defRPr>
            </a:lvl1pPr>
          </a:lstStyle>
          <a:p>
            <a:pPr>
              <a:defRPr/>
            </a:pPr>
            <a:endParaRPr lang="en-US"/>
          </a:p>
        </p:txBody>
      </p:sp>
      <p:sp>
        <p:nvSpPr>
          <p:cNvPr id="1029" name="Rectangle 5"/>
          <p:cNvSpPr>
            <a:spLocks noGrp="1" noChangeArrowheads="1"/>
          </p:cNvSpPr>
          <p:nvPr>
            <p:ph type="ftr" sz="quarter" idx="3"/>
          </p:nvPr>
        </p:nvSpPr>
        <p:spPr bwMode="auto">
          <a:xfrm>
            <a:off x="2498725" y="8742363"/>
            <a:ext cx="23177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ctr">
              <a:defRPr sz="1500">
                <a:latin typeface="Arial" charset="0"/>
                <a:ea typeface="ＭＳ Ｐゴシック" charset="-128"/>
                <a:cs typeface="+mn-cs"/>
              </a:defRPr>
            </a:lvl1pPr>
          </a:lstStyle>
          <a:p>
            <a:pPr>
              <a:defRPr/>
            </a:pPr>
            <a:endParaRPr lang="en-US"/>
          </a:p>
        </p:txBody>
      </p:sp>
      <p:sp>
        <p:nvSpPr>
          <p:cNvPr id="1030" name="Rectangle 6"/>
          <p:cNvSpPr>
            <a:spLocks noGrp="1" noChangeArrowheads="1"/>
          </p:cNvSpPr>
          <p:nvPr>
            <p:ph type="sldNum" sz="quarter" idx="4"/>
          </p:nvPr>
        </p:nvSpPr>
        <p:spPr bwMode="auto">
          <a:xfrm>
            <a:off x="5241925" y="8742363"/>
            <a:ext cx="1708150" cy="66675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500"/>
            </a:lvl1pPr>
          </a:lstStyle>
          <a:p>
            <a:fld id="{DEFE8711-5BC4-40A5-ABA4-6B0D0BEF417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66788" rtl="0" eaLnBrk="0" fontAlgn="base" hangingPunct="0">
        <a:spcBef>
          <a:spcPct val="0"/>
        </a:spcBef>
        <a:spcAft>
          <a:spcPct val="0"/>
        </a:spcAft>
        <a:defRPr sz="4700">
          <a:solidFill>
            <a:schemeClr val="tx2"/>
          </a:solidFill>
          <a:latin typeface="+mj-lt"/>
          <a:ea typeface="ＭＳ Ｐゴシック" charset="-128"/>
          <a:cs typeface="ＭＳ Ｐゴシック" charset="-128"/>
        </a:defRPr>
      </a:lvl1pPr>
      <a:lvl2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2pPr>
      <a:lvl3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3pPr>
      <a:lvl4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4pPr>
      <a:lvl5pPr algn="ctr" defTabSz="966788" rtl="0" eaLnBrk="0" fontAlgn="base" hangingPunct="0">
        <a:spcBef>
          <a:spcPct val="0"/>
        </a:spcBef>
        <a:spcAft>
          <a:spcPct val="0"/>
        </a:spcAft>
        <a:defRPr sz="4700">
          <a:solidFill>
            <a:schemeClr val="tx2"/>
          </a:solidFill>
          <a:latin typeface="Arial" charset="0"/>
          <a:ea typeface="ＭＳ Ｐゴシック" charset="-128"/>
          <a:cs typeface="ＭＳ Ｐゴシック" charset="-128"/>
        </a:defRPr>
      </a:lvl5pPr>
      <a:lvl6pPr marL="457200" algn="ctr" defTabSz="966788" rtl="0" fontAlgn="base">
        <a:spcBef>
          <a:spcPct val="0"/>
        </a:spcBef>
        <a:spcAft>
          <a:spcPct val="0"/>
        </a:spcAft>
        <a:defRPr sz="4700">
          <a:solidFill>
            <a:schemeClr val="tx2"/>
          </a:solidFill>
          <a:latin typeface="Arial" charset="0"/>
        </a:defRPr>
      </a:lvl6pPr>
      <a:lvl7pPr marL="914400" algn="ctr" defTabSz="966788" rtl="0" fontAlgn="base">
        <a:spcBef>
          <a:spcPct val="0"/>
        </a:spcBef>
        <a:spcAft>
          <a:spcPct val="0"/>
        </a:spcAft>
        <a:defRPr sz="4700">
          <a:solidFill>
            <a:schemeClr val="tx2"/>
          </a:solidFill>
          <a:latin typeface="Arial" charset="0"/>
        </a:defRPr>
      </a:lvl7pPr>
      <a:lvl8pPr marL="1371600" algn="ctr" defTabSz="966788" rtl="0" fontAlgn="base">
        <a:spcBef>
          <a:spcPct val="0"/>
        </a:spcBef>
        <a:spcAft>
          <a:spcPct val="0"/>
        </a:spcAft>
        <a:defRPr sz="4700">
          <a:solidFill>
            <a:schemeClr val="tx2"/>
          </a:solidFill>
          <a:latin typeface="Arial" charset="0"/>
        </a:defRPr>
      </a:lvl8pPr>
      <a:lvl9pPr marL="1828800" algn="ctr" defTabSz="966788" rtl="0" fontAlgn="base">
        <a:spcBef>
          <a:spcPct val="0"/>
        </a:spcBef>
        <a:spcAft>
          <a:spcPct val="0"/>
        </a:spcAft>
        <a:defRPr sz="4700">
          <a:solidFill>
            <a:schemeClr val="tx2"/>
          </a:solidFill>
          <a:latin typeface="Arial" charset="0"/>
        </a:defRPr>
      </a:lvl9pPr>
    </p:titleStyle>
    <p:bodyStyle>
      <a:lvl1pPr marL="361950" indent="-361950" algn="l" defTabSz="966788" rtl="0" eaLnBrk="0" fontAlgn="base" hangingPunct="0">
        <a:spcBef>
          <a:spcPct val="20000"/>
        </a:spcBef>
        <a:spcAft>
          <a:spcPct val="0"/>
        </a:spcAft>
        <a:buChar char="•"/>
        <a:defRPr sz="3400">
          <a:solidFill>
            <a:schemeClr val="tx1"/>
          </a:solidFill>
          <a:latin typeface="+mn-lt"/>
          <a:ea typeface="ＭＳ Ｐゴシック" charset="-128"/>
          <a:cs typeface="ＭＳ Ｐゴシック" charset="-128"/>
        </a:defRPr>
      </a:lvl1pPr>
      <a:lvl2pPr marL="785813" indent="-303213" algn="l" defTabSz="966788" rtl="0" eaLnBrk="0" fontAlgn="base" hangingPunct="0">
        <a:spcBef>
          <a:spcPct val="20000"/>
        </a:spcBef>
        <a:spcAft>
          <a:spcPct val="0"/>
        </a:spcAft>
        <a:buChar char="–"/>
        <a:defRPr sz="3000">
          <a:solidFill>
            <a:schemeClr val="tx1"/>
          </a:solidFill>
          <a:latin typeface="+mn-lt"/>
          <a:ea typeface="ＭＳ Ｐゴシック" charset="-128"/>
          <a:cs typeface="ＭＳ Ｐゴシック"/>
        </a:defRPr>
      </a:lvl2pPr>
      <a:lvl3pPr marL="1208088" indent="-241300" algn="l" defTabSz="966788" rtl="0" eaLnBrk="0" fontAlgn="base" hangingPunct="0">
        <a:spcBef>
          <a:spcPct val="20000"/>
        </a:spcBef>
        <a:spcAft>
          <a:spcPct val="0"/>
        </a:spcAft>
        <a:buChar char="•"/>
        <a:defRPr sz="2500">
          <a:solidFill>
            <a:schemeClr val="tx1"/>
          </a:solidFill>
          <a:latin typeface="+mn-lt"/>
          <a:ea typeface="ＭＳ Ｐゴシック" charset="-128"/>
          <a:cs typeface="ＭＳ Ｐゴシック"/>
        </a:defRPr>
      </a:lvl3pPr>
      <a:lvl4pPr marL="1692275" indent="-242888"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4pPr>
      <a:lvl5pPr marL="2174875" indent="-241300" algn="l" defTabSz="966788" rtl="0" eaLnBrk="0" fontAlgn="base" hangingPunct="0">
        <a:spcBef>
          <a:spcPct val="20000"/>
        </a:spcBef>
        <a:spcAft>
          <a:spcPct val="0"/>
        </a:spcAft>
        <a:buChar char="»"/>
        <a:defRPr sz="2100">
          <a:solidFill>
            <a:schemeClr val="tx1"/>
          </a:solidFill>
          <a:latin typeface="+mn-lt"/>
          <a:ea typeface="ＭＳ Ｐゴシック" charset="-128"/>
          <a:cs typeface="ＭＳ Ｐゴシック"/>
        </a:defRPr>
      </a:lvl5pPr>
      <a:lvl6pPr marL="2632075" indent="-241300" algn="l" defTabSz="966788" rtl="0" fontAlgn="base">
        <a:spcBef>
          <a:spcPct val="20000"/>
        </a:spcBef>
        <a:spcAft>
          <a:spcPct val="0"/>
        </a:spcAft>
        <a:buChar char="»"/>
        <a:defRPr sz="2100">
          <a:solidFill>
            <a:schemeClr val="tx1"/>
          </a:solidFill>
          <a:latin typeface="+mn-lt"/>
          <a:ea typeface="ＭＳ Ｐゴシック" charset="-128"/>
        </a:defRPr>
      </a:lvl6pPr>
      <a:lvl7pPr marL="3089275" indent="-241300" algn="l" defTabSz="966788" rtl="0" fontAlgn="base">
        <a:spcBef>
          <a:spcPct val="20000"/>
        </a:spcBef>
        <a:spcAft>
          <a:spcPct val="0"/>
        </a:spcAft>
        <a:buChar char="»"/>
        <a:defRPr sz="2100">
          <a:solidFill>
            <a:schemeClr val="tx1"/>
          </a:solidFill>
          <a:latin typeface="+mn-lt"/>
          <a:ea typeface="ＭＳ Ｐゴシック" charset="-128"/>
        </a:defRPr>
      </a:lvl7pPr>
      <a:lvl8pPr marL="3546475" indent="-241300" algn="l" defTabSz="966788" rtl="0" fontAlgn="base">
        <a:spcBef>
          <a:spcPct val="20000"/>
        </a:spcBef>
        <a:spcAft>
          <a:spcPct val="0"/>
        </a:spcAft>
        <a:buChar char="»"/>
        <a:defRPr sz="2100">
          <a:solidFill>
            <a:schemeClr val="tx1"/>
          </a:solidFill>
          <a:latin typeface="+mn-lt"/>
          <a:ea typeface="ＭＳ Ｐゴシック" charset="-128"/>
        </a:defRPr>
      </a:lvl8pPr>
      <a:lvl9pPr marL="4003675" indent="-241300" algn="l" defTabSz="966788" rtl="0" fontAlgn="base">
        <a:spcBef>
          <a:spcPct val="20000"/>
        </a:spcBef>
        <a:spcAft>
          <a:spcPct val="0"/>
        </a:spcAft>
        <a:buChar char="»"/>
        <a:defRPr sz="21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6" name="Group 29"/>
          <p:cNvGraphicFramePr>
            <a:graphicFrameLocks noGrp="1"/>
          </p:cNvGraphicFramePr>
          <p:nvPr>
            <p:extLst>
              <p:ext uri="{D42A27DB-BD31-4B8C-83A1-F6EECF244321}">
                <p14:modId xmlns:p14="http://schemas.microsoft.com/office/powerpoint/2010/main" val="1382454281"/>
              </p:ext>
            </p:extLst>
          </p:nvPr>
        </p:nvGraphicFramePr>
        <p:xfrm>
          <a:off x="180474" y="223710"/>
          <a:ext cx="7025777" cy="2877827"/>
        </p:xfrm>
        <a:graphic>
          <a:graphicData uri="http://schemas.openxmlformats.org/drawingml/2006/table">
            <a:tbl>
              <a:tblPr/>
              <a:tblGrid>
                <a:gridCol w="1080248">
                  <a:extLst>
                    <a:ext uri="{9D8B030D-6E8A-4147-A177-3AD203B41FA5}">
                      <a16:colId xmlns:a16="http://schemas.microsoft.com/office/drawing/2014/main" val="20000"/>
                    </a:ext>
                  </a:extLst>
                </a:gridCol>
                <a:gridCol w="2356108">
                  <a:extLst>
                    <a:ext uri="{9D8B030D-6E8A-4147-A177-3AD203B41FA5}">
                      <a16:colId xmlns:a16="http://schemas.microsoft.com/office/drawing/2014/main" val="20001"/>
                    </a:ext>
                  </a:extLst>
                </a:gridCol>
                <a:gridCol w="2587935">
                  <a:extLst>
                    <a:ext uri="{9D8B030D-6E8A-4147-A177-3AD203B41FA5}">
                      <a16:colId xmlns:a16="http://schemas.microsoft.com/office/drawing/2014/main" val="20002"/>
                    </a:ext>
                  </a:extLst>
                </a:gridCol>
                <a:gridCol w="1001486">
                  <a:extLst>
                    <a:ext uri="{9D8B030D-6E8A-4147-A177-3AD203B41FA5}">
                      <a16:colId xmlns:a16="http://schemas.microsoft.com/office/drawing/2014/main" val="20003"/>
                    </a:ext>
                  </a:extLst>
                </a:gridCol>
              </a:tblGrid>
              <a:tr h="1082736">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rPr>
                        <a:t>Dothan Gun Club – USPSA Match</a:t>
                      </a:r>
                    </a:p>
                    <a:p>
                      <a:pPr marL="0" marR="0" lvl="0" indent="0" algn="ctr" defTabSz="966788" rtl="0" eaLnBrk="1" fontAlgn="base" latinLnBrk="0" hangingPunct="1">
                        <a:lnSpc>
                          <a:spcPct val="100000"/>
                        </a:lnSpc>
                        <a:spcBef>
                          <a:spcPct val="20000"/>
                        </a:spcBef>
                        <a:spcAft>
                          <a:spcPct val="0"/>
                        </a:spcAft>
                        <a:buClrTx/>
                        <a:buSzTx/>
                        <a:buFontTx/>
                        <a:buNone/>
                        <a:tabLst/>
                      </a:pPr>
                      <a:r>
                        <a:rPr kumimoji="0" lang="en-US" sz="15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Measuring Yourself Again</a:t>
                      </a:r>
                    </a:p>
                    <a:p>
                      <a:pPr marL="0" marR="0" lvl="0" indent="0" algn="ctr" defTabSz="966788" rtl="0" eaLnBrk="1" fontAlgn="base" latinLnBrk="0" hangingPunct="1">
                        <a:lnSpc>
                          <a:spcPct val="100000"/>
                        </a:lnSpc>
                        <a:spcBef>
                          <a:spcPct val="35000"/>
                        </a:spcBef>
                        <a:spcAft>
                          <a:spcPct val="0"/>
                        </a:spcAft>
                        <a:buClrTx/>
                        <a:buSzTx/>
                        <a:buFontTx/>
                        <a:buNone/>
                        <a:tabLst/>
                      </a:pPr>
                      <a:r>
                        <a:rPr kumimoji="0" lang="en-US" sz="12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Course Designer : Drew Coleman</a:t>
                      </a:r>
                    </a:p>
                  </a:txBody>
                  <a:tcPr marL="45720" marR="45720"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l" defTabSz="966788" rtl="0" eaLnBrk="1" fontAlgn="base" latinLnBrk="0" hangingPunct="1">
                        <a:lnSpc>
                          <a:spcPct val="100000"/>
                        </a:lnSpc>
                        <a:spcBef>
                          <a:spcPct val="20000"/>
                        </a:spcBef>
                        <a:spcAft>
                          <a:spcPct val="0"/>
                        </a:spcAft>
                        <a:buClrTx/>
                        <a:buSzTx/>
                        <a:buFontTx/>
                        <a:buNone/>
                        <a:tabLst/>
                      </a:pPr>
                      <a:endParaRPr kumimoji="0" lang="en-US" sz="3000" b="0" i="0" u="none" strike="noStrike" cap="none" normalizeH="0" baseline="0" dirty="0">
                        <a:ln>
                          <a:noFill/>
                        </a:ln>
                        <a:solidFill>
                          <a:schemeClr val="tx1"/>
                        </a:solidFill>
                        <a:effectLst/>
                        <a:latin typeface="Arial" charset="0"/>
                        <a:ea typeface="ＭＳ Ｐゴシック" pitchFamily="-112" charset="-128"/>
                      </a:endParaRPr>
                    </a:p>
                  </a:txBody>
                  <a:tcPr horzOverflow="overflow">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0">
                <a:tc gridSpan="4">
                  <a:txBody>
                    <a:bodyPr/>
                    <a:lstStyle/>
                    <a:p>
                      <a:pPr marL="0" marR="0" lvl="0" indent="0" algn="l" defTabSz="966788" rtl="0" eaLnBrk="1" fontAlgn="base" latinLnBrk="0" hangingPunct="1">
                        <a:lnSpc>
                          <a:spcPct val="90000"/>
                        </a:lnSpc>
                        <a:spcBef>
                          <a:spcPct val="1000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 POSITION : </a:t>
                      </a:r>
                      <a:r>
                        <a:rPr lang="en-US" sz="1100" b="1" i="0" u="none" strike="noStrike" kern="1200" cap="none" spc="0" baseline="0" dirty="0">
                          <a:solidFill>
                            <a:srgbClr val="000000"/>
                          </a:solidFill>
                          <a:uFillTx/>
                          <a:latin typeface="Arial" pitchFamily="34"/>
                          <a:ea typeface="Arial" pitchFamily="34"/>
                          <a:cs typeface="Arial" pitchFamily="34"/>
                        </a:rPr>
                        <a:t>Standing with both feet on X’s, </a:t>
                      </a:r>
                      <a:r>
                        <a:rPr lang="en-US" sz="1100" b="1" i="0" u="none" strike="noStrike" kern="1200" cap="none" spc="0" baseline="0">
                          <a:solidFill>
                            <a:srgbClr val="000000"/>
                          </a:solidFill>
                          <a:uFillTx/>
                          <a:latin typeface="Arial" pitchFamily="34"/>
                          <a:ea typeface="Arial" pitchFamily="34"/>
                          <a:cs typeface="Arial" pitchFamily="34"/>
                        </a:rPr>
                        <a:t>wrists below belt</a:t>
                      </a:r>
                      <a:endParaRPr lang="en-US" sz="1100" b="1" i="0" u="none" strike="noStrike" kern="1200" cap="none" spc="0" baseline="0" dirty="0">
                        <a:solidFill>
                          <a:srgbClr val="000000"/>
                        </a:solidFill>
                        <a:uFillTx/>
                        <a:latin typeface="Arial" pitchFamily="34"/>
                        <a:ea typeface="Arial" pitchFamily="34"/>
                        <a:cs typeface="Arial" pitchFamily="34"/>
                      </a:endParaRPr>
                    </a:p>
                    <a:p>
                      <a:pPr marL="0" marR="0" lvl="0" indent="0" algn="l" defTabSz="966788" rtl="0" eaLnBrk="1" fontAlgn="base" latinLnBrk="0" hangingPunct="1">
                        <a:lnSpc>
                          <a:spcPct val="90000"/>
                        </a:lnSpc>
                        <a:spcBef>
                          <a:spcPct val="10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36576" marB="36576"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636143">
                <a:tc gridSpan="2">
                  <a:txBody>
                    <a:bodyPr/>
                    <a:lstStyle/>
                    <a:p>
                      <a:pPr marL="0" marR="0" lvl="0" indent="0" algn="l" defTabSz="966788" rtl="0" eaLnBrk="1" fontAlgn="base" latinLnBrk="0" hangingPunct="1">
                        <a:lnSpc>
                          <a:spcPct val="100000"/>
                        </a:lnSpc>
                        <a:spcBef>
                          <a:spcPct val="5000"/>
                        </a:spcBef>
                        <a:spcAft>
                          <a:spcPct val="0"/>
                        </a:spcAft>
                        <a:buClrTx/>
                        <a:buSzTx/>
                        <a:buFontTx/>
                        <a:buNone/>
                        <a:tabLst/>
                        <a:defRPr/>
                      </a:pPr>
                      <a:r>
                        <a:rPr lang="en-US" sz="1100" b="1" i="0" u="none" strike="noStrike" kern="1200" cap="none" spc="0" baseline="0" dirty="0">
                          <a:solidFill>
                            <a:srgbClr val="000000"/>
                          </a:solidFill>
                          <a:uFillTx/>
                          <a:latin typeface="Arial" pitchFamily="34"/>
                          <a:ea typeface="Arial" pitchFamily="34"/>
                          <a:cs typeface="Arial" pitchFamily="34"/>
                        </a:rPr>
                        <a:t>GUN READY CONDITION : Pistol loaded and holstered. PCC loaded, held with both hands, shouldered, safety on, pointed at orange cone.</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p>
                      <a:pPr marL="0" marR="0" lvl="0" indent="0" algn="l" defTabSz="966788" rtl="0" eaLnBrk="1" fontAlgn="base" latinLnBrk="0" hangingPunct="1">
                        <a:lnSpc>
                          <a:spcPct val="100000"/>
                        </a:lnSpc>
                        <a:spcBef>
                          <a:spcPct val="5000"/>
                        </a:spcBef>
                        <a:spcAft>
                          <a:spcPct val="0"/>
                        </a:spcAft>
                        <a:buClrTx/>
                        <a:buSzTx/>
                        <a:buFontTx/>
                        <a:buNone/>
                        <a:tabLst/>
                      </a:pP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18288" marR="18288" marT="27432" marB="27432"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rowSpan="2" gridSpan="2">
                  <a:txBody>
                    <a:bodyPr/>
                    <a:lstStyle/>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SCORING:                Comstock, 12 rounds</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TARGETS:	         5 paper, 2 Steel</a:t>
                      </a:r>
                    </a:p>
                    <a:p>
                      <a:pPr marL="0" marR="0" lvl="0" indent="0" algn="l" defTabSz="966788" rtl="0" eaLnBrk="0" fontAlgn="base" latinLnBrk="0" hangingPunct="0">
                        <a:lnSpc>
                          <a:spcPct val="100000"/>
                        </a:lnSpc>
                        <a:spcBef>
                          <a:spcPct val="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SCORED HITS:        Best 2 on paper, steel until down</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START-STOP:          Audible, last shot</a:t>
                      </a:r>
                    </a:p>
                    <a:p>
                      <a:pPr marL="0" marR="0" lvl="0" indent="0" algn="l" defTabSz="966788" rtl="0" eaLnBrk="0" fontAlgn="base" latinLnBrk="0" hangingPunct="0">
                        <a:lnSpc>
                          <a:spcPct val="100000"/>
                        </a:lnSpc>
                        <a:spcBef>
                          <a:spcPct val="0"/>
                        </a:spcBef>
                        <a:spcAft>
                          <a:spcPct val="0"/>
                        </a:spcAft>
                        <a:buClrTx/>
                        <a:buSzTx/>
                        <a:buFontTx/>
                        <a:buNone/>
                        <a:tabLst/>
                        <a:defRPr/>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RULES: Drop turner is </a:t>
                      </a:r>
                      <a:r>
                        <a:rPr kumimoji="0" lang="en-US" sz="1100" b="1" i="0" u="none" strike="noStrike" cap="none" normalizeH="0" baseline="0" dirty="0" err="1">
                          <a:ln>
                            <a:noFill/>
                          </a:ln>
                          <a:solidFill>
                            <a:schemeClr val="tx1"/>
                          </a:solidFill>
                          <a:effectLst/>
                          <a:latin typeface="Arial" charset="0"/>
                          <a:ea typeface="ＭＳ Ｐゴシック" pitchFamily="-112" charset="-128"/>
                          <a:cs typeface="Times New Roman" pitchFamily="-112" charset="0"/>
                        </a:rPr>
                        <a:t>disppearing</a:t>
                      </a:r>
                      <a:endPar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endParaRP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rowSpan="2" hMerge="1">
                  <a:txBody>
                    <a:bodyPr/>
                    <a:lstStyle/>
                    <a:p>
                      <a:endParaRPr lang="en-US"/>
                    </a:p>
                  </a:txBody>
                  <a:tcPr/>
                </a:tc>
                <a:extLst>
                  <a:ext uri="{0D108BD9-81ED-4DB2-BD59-A6C34878D82A}">
                    <a16:rowId xmlns:a16="http://schemas.microsoft.com/office/drawing/2014/main" val="10002"/>
                  </a:ext>
                </a:extLst>
              </a:tr>
              <a:tr h="669617">
                <a:tc gridSpan="2">
                  <a:txBody>
                    <a:bodyPr/>
                    <a:lstStyle/>
                    <a:p>
                      <a:pPr marL="0" marR="0" lvl="0" indent="0" algn="l" defTabSz="966788" rtl="0" eaLnBrk="1" fontAlgn="base" latinLnBrk="0" hangingPunct="1">
                        <a:lnSpc>
                          <a:spcPct val="100000"/>
                        </a:lnSpc>
                        <a:spcBef>
                          <a:spcPct val="20000"/>
                        </a:spcBef>
                        <a:spcAft>
                          <a:spcPct val="0"/>
                        </a:spcAft>
                        <a:buClrTx/>
                        <a:buSzTx/>
                        <a:buFontTx/>
                        <a:buNone/>
                        <a:tabLst/>
                      </a:pPr>
                      <a:r>
                        <a:rPr kumimoji="0" lang="en-US" sz="1100" b="1" i="0" u="none" strike="noStrike" cap="none" normalizeH="0" baseline="0" dirty="0">
                          <a:ln>
                            <a:noFill/>
                          </a:ln>
                          <a:solidFill>
                            <a:schemeClr val="tx1"/>
                          </a:solidFill>
                          <a:effectLst/>
                          <a:latin typeface="Arial" charset="0"/>
                          <a:ea typeface="ＭＳ Ｐゴシック" pitchFamily="-112" charset="-128"/>
                          <a:cs typeface="Times New Roman" pitchFamily="-112" charset="0"/>
                        </a:rPr>
                        <a:t>STAGE PROCEDURE:  Engage targets as they become available from within the fault lines.</a:t>
                      </a:r>
                    </a:p>
                  </a:txBody>
                  <a:tcPr marL="45720" marR="45720"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gridSpan="2" vMerge="1">
                  <a:txBody>
                    <a:bodyPr/>
                    <a:lstStyle/>
                    <a:p>
                      <a:endParaRPr lang="en-US"/>
                    </a:p>
                  </a:txBody>
                  <a:tcPr/>
                </a:tc>
                <a:tc hMerge="1" vMerge="1">
                  <a:txBody>
                    <a:bodyPr/>
                    <a:lstStyle/>
                    <a:p>
                      <a:endParaRPr lang="en-US"/>
                    </a:p>
                  </a:txBody>
                  <a:tcPr/>
                </a:tc>
                <a:extLst>
                  <a:ext uri="{0D108BD9-81ED-4DB2-BD59-A6C34878D82A}">
                    <a16:rowId xmlns:a16="http://schemas.microsoft.com/office/drawing/2014/main" val="10003"/>
                  </a:ext>
                </a:extLst>
              </a:tr>
            </a:tbl>
          </a:graphicData>
        </a:graphic>
      </p:graphicFrame>
      <p:pic>
        <p:nvPicPr>
          <p:cNvPr id="184" name="Picture 1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236" y="223710"/>
            <a:ext cx="696891" cy="950306"/>
          </a:xfrm>
          <a:prstGeom prst="rect">
            <a:avLst/>
          </a:prstGeom>
        </p:spPr>
      </p:pic>
      <p:pic>
        <p:nvPicPr>
          <p:cNvPr id="185" name="Picture 184"/>
          <p:cNvPicPr>
            <a:picLocks noChangeAspect="1"/>
          </p:cNvPicPr>
          <p:nvPr/>
        </p:nvPicPr>
        <p:blipFill>
          <a:blip r:embed="rId4">
            <a:lum bright="-50000"/>
            <a:alphaModFix/>
          </a:blip>
          <a:srcRect/>
          <a:stretch>
            <a:fillRect/>
          </a:stretch>
        </p:blipFill>
        <p:spPr bwMode="auto">
          <a:xfrm>
            <a:off x="6371772" y="223710"/>
            <a:ext cx="834479" cy="83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C9BD8E89-7DDC-4C7B-B0B8-43E0B6FC8E35}"/>
              </a:ext>
            </a:extLst>
          </p:cNvPr>
          <p:cNvPicPr>
            <a:picLocks noChangeAspect="1"/>
          </p:cNvPicPr>
          <p:nvPr/>
        </p:nvPicPr>
        <p:blipFill>
          <a:blip r:embed="rId5"/>
          <a:stretch>
            <a:fillRect/>
          </a:stretch>
        </p:blipFill>
        <p:spPr>
          <a:xfrm>
            <a:off x="180474" y="3531765"/>
            <a:ext cx="7030561" cy="427093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385E329-E79C-4039-BFCF-DCB1C2897DEA}"/>
              </a:ext>
            </a:extLst>
          </p:cNvPr>
          <p:cNvSpPr txBox="1"/>
          <p:nvPr/>
        </p:nvSpPr>
        <p:spPr>
          <a:xfrm>
            <a:off x="341832" y="384561"/>
            <a:ext cx="6699903" cy="5632311"/>
          </a:xfrm>
          <a:prstGeom prst="rect">
            <a:avLst/>
          </a:prstGeom>
          <a:noFill/>
        </p:spPr>
        <p:txBody>
          <a:bodyPr wrap="square" rtlCol="0">
            <a:spAutoFit/>
          </a:bodyPr>
          <a:lstStyle/>
          <a:p>
            <a:pPr algn="ctr"/>
            <a:r>
              <a:rPr lang="en-US" b="1" dirty="0"/>
              <a:t>Measuring Yourself Again</a:t>
            </a:r>
          </a:p>
          <a:p>
            <a:pPr algn="ctr"/>
            <a:r>
              <a:rPr lang="en-US" b="1" dirty="0"/>
              <a:t>Written Stage Briefing</a:t>
            </a:r>
          </a:p>
          <a:p>
            <a:r>
              <a:rPr lang="en-US" dirty="0"/>
              <a:t>Measuring Yourself Again is a 12 round, 60 point, Comstock short course. There are five USPSA targets and two colt poppers. The best two hits on paper will score, and steel must fall to score. The start signal is audible.</a:t>
            </a:r>
          </a:p>
          <a:p>
            <a:endParaRPr lang="en-US" dirty="0"/>
          </a:p>
          <a:p>
            <a:r>
              <a:rPr lang="en-US" dirty="0"/>
              <a:t>Either colt popper will activate the drop turner. The drop turner is a disappearing target. Please check the activator and set it the same way every time.</a:t>
            </a:r>
          </a:p>
          <a:p>
            <a:endParaRPr lang="en-US" dirty="0"/>
          </a:p>
          <a:p>
            <a:r>
              <a:rPr lang="en-US" dirty="0"/>
              <a:t>Handgun start position is standing with both feet on X’s, wrists below belt. Handgun is loaded and holstered.</a:t>
            </a:r>
          </a:p>
          <a:p>
            <a:endParaRPr lang="en-US" dirty="0"/>
          </a:p>
          <a:p>
            <a:r>
              <a:rPr lang="en-US" dirty="0"/>
              <a:t>PCC start position is standing with both feet on X’s, muzzle pointed at orange cone. Loaded carbine is held with both hands, shouldered, safety on.</a:t>
            </a:r>
          </a:p>
          <a:p>
            <a:endParaRPr lang="en-US" dirty="0"/>
          </a:p>
          <a:p>
            <a:r>
              <a:rPr lang="en-US" dirty="0"/>
              <a:t>On start signal, engage targets as they become available from within </a:t>
            </a:r>
            <a:r>
              <a:rPr lang="en-US"/>
              <a:t>the shooting area.</a:t>
            </a:r>
            <a:endParaRPr lang="en-US" dirty="0"/>
          </a:p>
        </p:txBody>
      </p:sp>
    </p:spTree>
    <p:extLst>
      <p:ext uri="{BB962C8B-B14F-4D97-AF65-F5344CB8AC3E}">
        <p14:creationId xmlns:p14="http://schemas.microsoft.com/office/powerpoint/2010/main" val="2536253080"/>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1460</TotalTime>
  <Words>228</Words>
  <Application>Microsoft Office PowerPoint</Application>
  <PresentationFormat>Custom</PresentationFormat>
  <Paragraphs>23</Paragraphs>
  <Slides>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Default Design</vt:lpstr>
      <vt:lpstr>PowerPoint Presentation</vt:lpstr>
      <vt:lpstr>PowerPoint Presentation</vt:lpstr>
    </vt:vector>
  </TitlesOfParts>
  <Company>TAPS-Area 8</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Stage Design Template</dc:title>
  <dc:subject>Stage Template</dc:subject>
  <dc:creator>Larry J. Eckert</dc:creator>
  <cp:keywords>stages, course design, shooting</cp:keywords>
  <cp:lastModifiedBy>Drew Coleman</cp:lastModifiedBy>
  <cp:revision>210</cp:revision>
  <cp:lastPrinted>2016-01-15T21:54:08Z</cp:lastPrinted>
  <dcterms:created xsi:type="dcterms:W3CDTF">2002-08-21T12:11:08Z</dcterms:created>
  <dcterms:modified xsi:type="dcterms:W3CDTF">2019-12-05T22:44:08Z</dcterms:modified>
  <cp:category>Shooting</cp:category>
</cp:coreProperties>
</file>

<file path=docProps/thumbnail.jpeg>
</file>